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8"/>
  </p:notesMasterIdLst>
  <p:sldIdLst>
    <p:sldId id="256" r:id="rId2"/>
    <p:sldId id="30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35" autoAdjust="0"/>
  </p:normalViewPr>
  <p:slideViewPr>
    <p:cSldViewPr snapToGrid="0">
      <p:cViewPr varScale="1">
        <p:scale>
          <a:sx n="96" d="100"/>
          <a:sy n="96" d="100"/>
        </p:scale>
        <p:origin x="10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F501-5FDE-4C6B-B56C-7BA52627797F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F5902-1152-4C46-AE89-10410DF32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82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spot.com/News/2004/07/feng_shui_motherboard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смотреть на спецификации, то ничего странного нет — материнская плата на старом LGA775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четыре слота DDR2 под оперативную память, есть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Но если посмотреть на фотографию платы, то все становится понятно: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Да, для охлаждения цепей питания и северного моста используются аж четыре 40 мм вентилятора. С практической точки зрения это не особо нужно — не так уж сильно они грелись, хорошего радиатора вполне хватало. Так что тут обычные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понты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», которые, увы, делали плату дороже конкурентов.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6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названии уже все понятно — на плате распаян процессор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Celeron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J1900, и она предназначена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(ибо BTC в названии). Давайте посмотрим, как она выглядит: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Хм, не похоже на нормальную материнскую плату — ведь тут просто 9 слотов PCI-E. А теперь добавим еще одну фотографию: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268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теперь становится понятна вся извращенная идея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Colorful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процессор со слотом для мобильной DDR4... втыкается в один из слотов PCI-E. Идея достаточно интересная — пропускной способности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 х16 вполне себе хватает для нормальной работы процессора, да и питания в 75 Вт по слоту тоже ему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заглаза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вот габариты платы при этом существенно уменьшаются, что позволяет ставить большее их количество на меньшей площади. Причем тут никакие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райзеры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нужны — видеокарты сразу втыкаются в слоты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x16, что делают конструкцию и более надежной, и более дешевой, и опять же — более компактной.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564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Вернемся к нашим старичкам — сия материнская плата была основана на сокете LGA775, поддерживали все процессоры для него (вплоть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однако тут опять же: пока на плату не посмотришь — не понятно, в чем же ее особенность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Хм, не видно что-то слотов под ОЗУ. Лезем в описание и... их тут и нет — 2 ГБ DDR3-1333 распаяно на самой плате и охлаждается общим радиатором. Зачем такая дичь? Не понятно — с одной стороны, ASUS гарантирует разгон памяти до 1500 МГц и выше. Но с другой — это особо не было нужно на столь старой платформе, а вот то, что памяти всего 2 ГБ, серьезно ограничивало ее возможности как в работе, так и в играх. Правда, тут следует учесть, что DDR3 тогда была дорогой, и купить такое решение с припаянной ОЗУ было дешевле, чем брать отдельно материнскую плату и отдельно память, но тогда непонятно, почему был распаян столь незначительный объем.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89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Чипсет X79 указывает на сокет LGA2011, то есть это решение для высокопроизводительных процессоров линейки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-E. Поддерживается до 128 ГБ ОЗУ, есть 12 портов SATA3 — в общем, все как обычно — для высокопроизводительного сегмента, конечно. Но вся необычность платы становится понятна, если на нее взглянуть: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 решении выше не было слотов ОЗУ, то тут... нет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Нет, и AGP тоже нет. С учетом того, что в линейку высокопроизводительных чипов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включает интегрированную видеокарту, непонятно, как выводить картинку с такой платы. И тут ASUS, конечно, удивили — они распаяли на плате... целую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Radeon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HD 7970. Да-да, даже коннекторы 6 и 8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есть. Одно непонятно — как они хотели ее охлаждать одним небольшим радиатором? Там же больше 100 Вт тепловыделение. Но, в любом случае, в продажу такая плата не поступила, так что можно считать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Zeus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просто красивым концептом.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383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из редких примеров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референсных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плат — у нее нет производителя, то есть разрабатывалась и выпускалась она силами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с виду ничего необычного — сокет LGA1155, то есть поддержка процессоров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второго и третьего поколений, 4 слота DDR3, 16 USB, 6 SATA — в общем, материнская плата с некоторым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закосом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в профессиональный сегмент. Однако если взглянуть на плату, то становится виден один очень интересный момент: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самом низу распаяна шина... ISA. Ее начали использовать еще в 80ых — потом перешли на PCI, AGP, и, наконец,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 что плата действительно для профессионального сегмента, где все еще могут встречаться карты расширения, заточенные именно под этот стандарт.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241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Думаю, шутки про ламповый звук слышали все, а вот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AOpen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восприняли эти шутки как руководство к действию, выпустив материнскую плату с настоящей вакуумной лампой (которые используются в ламповых усилителях):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примечательно — лампа произведена фирмой SOVTEK в России, причем она относится 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hi-end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сегменту, и продукцией этой фирмы часто пользуются профессионалы. А вот ЦАП на плате достаточно дешевый, 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Realtek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ALC650 — странно видеть такое решение на плате, «заточенный» под звук. Но все же, если верить тестам — лампа действительно помогает, на громкости в 50+% искажений дальше 4-ой гармоники нет, так что это действительно «ламповый» звук, как и обещали. Но во всем другом это обычная материнская плата на Socket478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 слотом AGP и тремя слотами под DDR.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32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Брюки превращаются... превращаются брюки... в элегантные шорты! Видно, малоизвестный бренд QDI уважал советскую классику, и решил сделать похожу плату: легким движением руки ATX плата превращается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Да, вызывает сомнение такое соединение, но решение достаточно интересное — при желании, если у вас крупный корпус, вы можете получить еще 2 слота PCI и пару слотов SATA. Разумеется, решение не прижилось — редко кому нужно в обычном ПК аж 5 слотов PCI. Во всем другом — обычная материнская плата на Socket478.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806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Казалось бы — что можно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апгрейдить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материнской плате?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ASRock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ответила на этот вопрос — процессор. Да-да, видите желтый слот якобы AGP: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 это — не настоящий AGP, настоящий чуть ниже, коричневый. А этот слот нужен для подключения еще одного процессора (вспоминаются времена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 когда на плате был слот под процессор):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194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основной плате находится сокет 754 под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64, а на дополнительной плате — сокет 939 под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 x2. Во всем другом — вполне стандартная материнская плата с DDR2 и AGP. Что касается дополнительной платы — не прижилось, по очевидным причинам: такая конструкция занимала очень много места, стоила тоже немало, а вот толку было не очень много, так как узкая шина не позволяла новому процессору работать на 100%. Если бы оба процессора могли бы работать вместе — да, решение имело бы смысл. А так — просто очередная диковинка.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854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Достаточно известная в начале нулевых кампания ECS пошла еще дальше — она подружила 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AMD вместе: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 — на основной плате был распаян LGA775, а с помощью платы расширения можно было добавить процессор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939. Разумеется, вместе они не работали, более того — на плате было два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переключались перемычками — первый работал только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второй — только с AMD. Память была стандарта DDR2, и, разумеется, тоже раздельная. Но все еще такое решение не взлетело — тогда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AMD шли нос-к-носу и по цене, и по производительности, так что менять производителя процессора просто не имело смысла.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77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Тот случай, когда название платы говорит само за себя — да, тут аж 8 слотов под ОЗУ, четыре слота DDR2 и четыре DDR3 (разумеется, одновременно они работать не могут):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всем другом — обычная материнская плата на новом LGA775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слотом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Идея совместить на одной плате и DDR2, и DDR3 была не нова — это делали многие производители в тот переходный период (да и с DDR3 и DDR4 похожая ситуация), но вот 8 слотов под ОЗУ не делал никто. Имело ли смысл ставить DDR3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Да, вполне, в вычислительных задачах (и даже в играх) был ощутимый прирост в 10% и выше.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436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Слово BTC в названии говорит само за себя — да, еще одна компания решали сделать материнскую плату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и, пожалуй, это самая длинная плата, которая вообще была представлена: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Целых 8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причем между ними оставлены большие промежутки — влезут даже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двухслотовые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видеокарты. Для питания видеокарт по бокам платы выведены 16 разъемов 6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по 2 на каждую. При этом ко всем слотам, кроме первого, подведена лишь одна линия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но, в общем-то, для добычи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криптовалюты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этого вполне хватает. Во всем другом плата урезана как можно сильнее — только один мобильный слот под ОЗУ, всего 2 USB, один RJ-45 и HDMI — самый минимум, но вполне достаточный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91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Название уже странное, но внешний вид... это нужно видеть: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не знаю, для кого она рассчитана (только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барби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комплекте не хватает), скажу лишь что для нее есть такой же розовый кулер и такая же розовая видеокарта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GeForce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 той же фирмы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AOpen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Во всем другом — обычная плата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370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3), с тремя слотами DDR и одним AGP.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25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1999 году AMD выпустила на рынок процессоры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впервые заявила, что ее процессоры лучше, чем 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Разумеется, для всех это было шоком, а вот для AMD — проблемой: нужен был производитель, готовый сделать плату под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для их процессоров. И вот тут загвоздка была в том, что большинство производителей плат крепко держались за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боялись выпускать что-то для AMD — было не известно, взлетит ли эта компания, или нет, а вот ухудшить отношения с лидером тогдашнего рынка —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можно было легко. Поэтому ABIT вообще не стала выпускать платы для AMD, а ASUS сделала плату без опознавательных знаков (то есть по факту — ASUS, но на плате нет ни одного упоминания этого). И единственным производителем, который не особо держался за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стал MSI — он и выпустил первую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и не стеснялся указывать свой логотип на ней: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И, как мы уже теперь знаем, они не прогадали — доля MSI на рынке существенно выросла тогда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засчет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AMD.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677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посмотрите на материнские платы 90-ых годов, то, наверное, вы заметите у них всех одну особенность — они имеют текстолит грязно-желтого цвета. Это обуславливалось тем, что это родной его цвет, и производители плат в 90-ые как-то не догадывались его красить. И первой материнской платой с текстолитом другого цвета стала GA-Z7X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Gigabyte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Сейчас уже цветом текстолита никого не удивишь — они могут быть всех цветов радуги (хотя основных цветов немного — все тот же желто-коричневый, черный, зеленый, синий и красный), но вот в начале нулевых такая плата смотрелась необычно. Во всем другом — ничего необычного: AMD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три слота под ОЗУ.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000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Плата, которая метко названа пользователями «американские горки». Почему — достаточно посмотреть на нее сбоку: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 было изгибать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теплотрубки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круг — не особо понятно: да, чем больше рассеиваемая площадь, тем меньше будут температуры. Но не проще было просто радиаторы больше сделать? В любом случае, установке большинства кулеров такая система охлаждения не мешала, а с учетом того, что плата была на 775 сокете с поддержкой «горячих»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лишним такое охлаждение точно не было. Во всем другом, пожалуй, обычная плата с 4 слотами DDR2 и двумя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(до x16 и x4).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395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только MSI развлекалась с системами охлаждения — ныне не существующая компания DFI совместно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Thermalright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выпустила плату с еще большими радиаторами над чипсетом и цепями питания процессора: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если система охлаждения от MSI еще в принципе имела смысл (ну по крайней мере не мешала установке платы в корпус), то сей ужас можно было эксплуатировать только в открытом стенде. Для обычного пользователя такие извращения были, понятное дело, не нужны, а вот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хардкорные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оверклокеры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такое охлаждение, думаю, оценили. На этом прелести платы не заканчивались — она имела целых два гигабитных контроллера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на минуточку, это был 2008 год, когда скорость в 10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мбит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/с дома считалась очень и очень хорошей. И даже сейчас большинство провайдеров ограничивают скорость на 500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мбит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/с, так что для кого была скорость аж в 2000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мбит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/с тогда — непонятно. Также плата поддерживала DDR3-1333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мгц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опять же в 2008 году было очень круто.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058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все привыкли, что в отличии от видеокарт, материнские платы идут без всяких кожухов и усиливающих пластин — то есть все распаянные компоненты отлично видны, и максимум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прикрытости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— это радиаторы над цепями питания процессора и чипсетом. В 2010 году ASUS решила это исправить и выпустить плату, которая была максимально накрыта пластинами, играющими роль радиатора: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Компания аргументировала это тем, что такое решение снижает нагрев компонентов на плате. Но тут возникает закономерный вопрос — а, собственно, что может греться, к примеру, рядом со слотами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Или рядом с коннекторами SATA? В общем и целом, такое решение — скорее повод показать необычную с виду плату, и никаких действительно важных функций такое дополнительное охлаждение не несло. К тому же во всем другом это была вполне обычная плата на LGA1155 сокете с поддержкой DDR3.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729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хотя современные Windows умеют работать с многопроцессорными системами (пользовательские версии — с 2 процессорами), мало кто из производителей выпускает такие решения не для серверов. И это вполне объяснимо: для тех, кто хочет поиграть, есть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4-ядерные (уже 6-ядерные)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i7. Тем, кому нужны высокопроизводительные решения для вычислений — есть платформы LGA2066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Threadripper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поддерживают процессоры с числом ядер аж до 18. И все эти решения покрывают 99.9% пользовательских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хотелок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— ну а для 0.1%, которым нужно большее, обычно не проблема купить или арендовать себе мощный сервер. Поэтому на рынке двухпроцессорных материнских плат почти и нет — уж слишком малому числу людей они нужны. Но все еще компания EVGA, которая давно уже выпускает очень крутые продукты, в 2010 году удивила — она выпустила плату с двумя сокетами LGA1366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5500 или 5600), то есть по сути серверную плату, но для обычных пользователей и по относительно божеской цене в 600 долларов (напомню, что серверные платы такого уровня стоят в разы дороже):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Разумеется, что касается распаянных слотов, EVGA размахнулась по максимуму — 12 слотов DDR3 ECC (с коррекцией ошибок), 7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поддержка 4 видеокарт в режиме SLI 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Crossfire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в общем, на этой плате можно было собрать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сборку для игр в 4К уже в 2011 году.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425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начале нулевых между AMD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была достаточно жесткая война — если «синие» были на рынке процессоров очень и очень долго, то вот «красные» были тут относительно новичками, и им нужно было закрепиться на этом рынке как можно быстрее. И, разумеется, от этого страдали обычные пользователи: так, в 2003 году были выпущены процессоры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одноканальным контроллером памяти на сокете 754, и ставились они на платы со слотом AGP. Однако уже через год, когда появилась замена AGP — современный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AMD выпустила уже новые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сокете 939, с двухканальным контроллером памяти, и платы с ним уже имели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получилось, что владельцы первых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754 сокете остались ни с чем — и память в одноканальном режиме (то есть до 4 Гб), и поддержки новых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видеокарт нет. Однако компания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ASRock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решила исправить эту несправедливость и выпустили плату на сокете 754, но с чипсетом AMD760G (который ставился к процессорам вплоть до AM3). Но самое главное — на плате был распаян слот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x16: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что владельцам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754 сокете повезло, и вместе с хорошей видеокартой такие процессоры еще года 3-4 (до массового распространения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Duo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чувствовали себя в играх и работе вполне вольготно.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067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 — очередной производитель материнских плат, не доживший до наших дней. В конце 90-ых он подружился с AMD, и также он тесно сотрудничал с производителем чипсетов VIA (которые кстати до сих пор живы), и плодом их работы стала плата AZ11 под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A. Если смотреть на характеристики, то вообще ничего необычного — три слота под SDRAM, AGP, 5 слотов PCI. Но вот выглядит она несколько... странно: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Складывается впечатление, что или изначально плата задумывалась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 же инженеры забыли реальные размеры формата ATX и распаяли все компоненты по своим, неведомым никому, меркам. И, оказывается, первое предположение недалеко от истины: существовала еще одна плата, AZ31, которая не отличалась от этой ничем, кроме форм-фактора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И, недолго думая, инженеры FIC, дабы заново не заморачиваться со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схемотехникой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взяли и просто удлинили текстолит насколько нужно. Конечно, решение дикое, но это были лихие 90-ые, производители выкручивались как могли.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5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названии ничего необычного нет, по спецификациям вроде бы тоже — материнская плата на LGA1156 (под первое поколение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i7), разумеется была поддержка двухканальной DDR3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2.0. Но тут, как и в случае с первой материнской платой, достаточно просто на нее взглянуть и сразу все понять: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 фаз питания: 32 на процессор и 3 на оперативную память. Зачем? Потому что так сказали маркетологи — даже трети от такого числа фаз зачастую не нужно. Более того — с учетом их количества такие материнские платы достаточно часто выходили из строя — в общем, не самая удачная идея. Но на этом безумство не заканчивается — в комплекте с материнской платой шел... внешний пульт для разгона, с поддержкой нескольких профилей, который позволял в один клик разогнать систему прямо во время игры. В общем, дичайшая плата, которая была создана явно с прицелом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оверклокеров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маркетологи переборщили.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460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 в названии, ни по внешнему виду ничего странного на первый взгляд не обнаруживается — обычная плата на X99 сокете под процессоры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Haswell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если присмотреться, то можно увидеть, что у нее аж 20 (!!) различных SATA: 10 x SATA 3.0 Гб/с, 8 x SAS-3 6.0 и 2 x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eSATA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6.0 Гб/с. Зачем столько — вопрос остается открытым: да, это материнская плата под очень мощные, но все же, скорее, домашние процессоры, а столько накопителей обычно нужно только в серверах, причем высокого уровня.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240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Уже из названия ясно — плата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 самом лучшем для этого чипсете (вернее — самом дешевом подходящем), к тому же урезано все, что не относится 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Количество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рекордные 19 штук: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самое смешное и странное даже не это — под Windows драйвера для видеокарт от AMD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поддерживают лишь по 8 видеокарт, то есть суммарно можно подключить до 16 видеокарт. Хотите больше — заморачивайтесь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но, в любом случае, предыдущий рекордсмен имеет «всего» 12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 что в любом случае на этой плате можно завести как минимум на 4 видеокарты больше. 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445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плата так и не вышла в продажу (оно и к лучшему), но доставить пару минут смеха может: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Да-да, эта плата сделана 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фэн-шую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меньше острых углов, слоты ОЗУ находятся «в области знаний и мудрости 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багуа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 должно повысить производительность», процессор расположен в центре, «потому что это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жизненная сила для всей платы, что дает более высокую производительность» (это если что не я выдумал — это гендиректор этой компании сказал: 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описание платы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После такого как-то нет смысла говорить, что видеокарта при таком расположении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просто-напросто торчать краем из корпуса, а для подключения к плате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флешки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придется забираться внутрь корпуса (разъемы для подключения периферии после крепления платы в корпус оказываются внутри него).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621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Различные дизайны систем охлаждения компонентов на плате — один из немногих способов производителю выделить свой продукт, и компания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Foxconn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редко выходит на рынок комплектующих (обычно она занимается производством по заказам других), превзошла всех: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Да-да, водяное охлаждение чипсета и цепей питания процессора. Никто не спорит — они грелись, но вот явно не настолько, чтобы охлаждать их водой — вполне хватало обычных радиаторов, тем более что здесь использовался не самый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чипсет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P45 (хотя 4ядерные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он поддерживал). Умнее было бы пустить воду на охлаждение процессора, который действительно мог серьезно греться, но, увы,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Foxconn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не считали. Из других особенностей — 4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однако на деле лишь два из них могли работать на скоростях хотя бы х8, остальные использовали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чипсетные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линии и слабо подходили для установки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видеокарт.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536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виду, и даже глянув в спецификации, ничего особенно странного не видно: сокет AM3, поддержка DDR3, интегрированная на плату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Radeon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HD 4200 — все как обычно для многих плат того времени. Но вот если залезть очень глубоко в мануал, то можно найти интересную особенность: на боковой грани у платы есть порт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eSATA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однако просто так он не работает — для этого его нужно соединить комплектным кабелем с 6-ым SATA на плате. И да, все как вы подумали — подключение выглядит как-то так: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Кто придумал такое решение — неизвестно, ибо мало того, что это шлейф через всю плату, так он еще и короткий — если у вас большая видеокарта, то над ней его пустить не получится, и нужно изгаляться и пускать его как-то снизу, в обход чипсета или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общем, дичь еще та, и зачем нужно было делать это, особенно если на плате и так 6 портов SATA — непонятно.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1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Уже ни для кого не секрет, что если вы видите в названии чего-то слово GAMING, KILLER и прочее в том же духе, то это будет какая-то несуразная дичь, рассчитанная в первую очередь на геймеров-школьников. И эта плата исключением не стала — если по характеристикам обычная плата на Z68 чипсете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1155,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i7), с 4 слотами под DDR3 и двумя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достаточно просто на нее посмотреть, как все становится понятно: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Да, радиатор над чипсетом в форме заряженного магазина, даже патрон сверху торчит (и надпись KILLER в комплекте — прямо 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фэн-шую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Разумеется, никакой полезной нагрузки сия накладка не несет — это самый обычный радиатор. Но вот стоимость как минимум на 10%  он поднял.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268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Очередная плата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Foxconn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уже по названию понятно, что нас ждет что-то необычное. Ну и, в общем-то, фотографии платы это подтверждают: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Почему бы и нет — динамик на плате. А корпус играет роль резонатора наверное?) На самом деле все еще хуже — это не динамик, это просто декоративная пластмассовая нашлепка в форме динамика. Да, никаких звуков она не издает, и вообще никакой полезной роли не играет — это просто кусок пластика. Чем руководствовалась компания, выпуская это — непонятно, тем более что во все другом это обычная плата на чипсете X58 (сокет 1366,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i7) с поддержкой DDR3.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19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Думаю, многие из моих читателей старше 20 лет сталкивались с такими заведениями, как компьютерные клубы и интернет-кафе, где многие школьники после (а зачастую и вместо) уроков прожигали жизнь в таких классических уже играх,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Arena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CS 1.6. И те, кто туда ходили, помнят эту атмосферу гвалта и неразберихи, где играющих много, а следящих — мало. Разумеется, все это плодило воровство, и, если подумать, то что воровали чаще всего? Это клавиатуры и мышки (ибо легко выдернуть шнур из корпуса, а система внешне работоспособность не потеряет), или же ОЗУ (зачастую боковины корпусов не были прикручены, так что легко снимались, да и память набиралась подешевле — дичайшим набором из планок по 256 и 512 МБ, так что опять же умыкание одной-двух плашек визуально на работу системы не влияло). Разумеется, владельцам клубов такое не нравилось, и производители решили на этом подзаработать — выпустить «противоугонные» платы. И одной из таких стала как раз ASUS G-SURF365: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виду, в общем-то, странного немного (ну только слоты под ОЗУ сверху находятся), по железу тоже не самый лучший выбор для 2008 года — тут сокет AM2 под процессоры вплоть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 X2, да и слотов под ОЗУ только два. Но, с учетом того, что плата предназначалась для клубов и кафе, такого железа было с лихвой для онлайн-игр и серфинга в интернете. Но в чем ее «противоугонная» особенность? В двух небольших красных вставках, которые блокирует кабеля для периферийных устройств и плашки ОЗУ.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Конечно, при наличии отвертки эти вставки убираются и ОЗУ и мышки спокойно уносятся, но все же это занимает больше времени, и, значит, больше шансов, что преступника заметят и задержат на месте.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503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одной их самых первых статей про необычные платы с говорил о плате от этой же компании с одной вакуумной лампой для получения «лампового» звука. Как вы уже поняли из названия, производитель на этом не остановился — встречайте плату с тремя лампами: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учетом того, что и с одной лампой из-за не самой лучшей звуковой карты качество звука было не слишком-то высоким, наличие трех ламп можно было назвать чистой воды маркетингом, никакого практического смысла они не несли. Что касается характеристик, то это была плата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754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64) с тремя слотами под DDR.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900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Производитель VIA большинству известен по своим чипсетам, но они, в общем-то, занимались еще и производством процессоров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видеоускорителей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(правда — неудачно). И уже под конец своей процессорной карьеры они выпустили дичайшее решение, которое отлично подходит для завершения текущей подборки: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материнская плата в материнской плате: на небольшой плате находится процессор VIA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частотой 800 или 1300 МГц, а также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видеоускоритель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Chrome9 и слот под мобильную DDR2. И вся эта радость уже вставляется в полноценную ATX плату, где есть и слоты PCI, и куча разъемов. Зачем было нужно такое решение? По замыслу VIA, это серьезно упрощало апгрейд: вышел новый процессор? Не беда, вы просто меняете небольшую плату на новую, а основная плата остается прежней — это дешевле, чем менять сразу все. Решение, конечно, интересное, и похожее было с видеокартами (MXM-слоты), но, увы, компания отказалось от выпуска CPU раньше, чем вышло второе поколение процессоров для такой системы, а другие производители это, понятное дело, не поддержали. В итоге такое решение можно считать своеобразной диковинкой.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26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Общий внешний вид материнских плат не менялся уже более 10 лет — для удобства и совместимости все основные компоненты платы находятся на определенных местах: так, различные выходы находятся слева вверху, сокет — вверху в центре, по его бокам расположены слоты ОЗУ. Слоты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внизу слева, чипсет — внизу справа. Казалось бы — это удобно и привычно, но нет, компания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Gigabyte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решила все переделать, причем... очень зверски: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Да-да, это изображение с официального сайта, не перевернутое и не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фотошопленное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То, что слоты ОЗУ находятся вверху — еще ладно, они никому не мешают. Но вот как подключать различные устройства к портам, находящимся справа, то есть при установке в стандартные корпуса — внутри? Кто повернул процессор на 45 градусов, но при этом отверстия для установки системы охлаждения остались не повернутыми, то есть у части кулеров не вся подошва будет накрывать крышку CPU? Кто расположил конденсаторы цепи питания процессора вплотную к сокету, чтобы они точно мешали установке кулера? Кто сделал коннектор для подключения питания платы прямо по ее середине? Про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молчу — да-да, он опять же повернут... внутрь корпуса. В общем, все это похоже на первоапрельскую шутку, но увы — такая плата действительно была. Причем спецификации не были выдающимися — LGA775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 слота DDR2 и наличие уже упомянутого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48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Очередная плата, где привычные элементы находятся на непривычных местах. В данном случае слот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зачем-то перенесен наверх, да еще и развернут на 90 градусов: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Абсолютно непонятен смысл такого решения — в большинстве корпусов сверху от материнской платы сразу идет крышка, места под видеокарту там нет. 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ASRock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предполагали, что кто-то будет выпиливать в крышке дырку под видеокарту? В общем, решение очень странное, ведь по сути единственный способ подключения видеокарты — через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и тут, конечно, возникает вопрос — а где саму видеокарту-то расположить? Так что в итоге проще купить материнскую плату с обычным расположением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во всем другом — обычная компактная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-ITX) плата на Z170 чипсете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Skylake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 двумя слотами под DDR4 память.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350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Увидев эту плату сейчас, многие бы сказали — отличное решение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они были бы правы — на плате целых 7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для работы которых пришлось использовать два чипа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nForce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200. Но вот только эта плата была под сокет LGA1366, который появился еще за год до таких понятий как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биткоин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и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нужны были эти слоты для подключения вплоть до 3 видеокарт в SLI 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CrossFire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да, тогда еще все думали, что будущее за несколькими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видеоадаптерами, работающими вместе. Плюсуем сюда 6 слотов под DDR3 память и поддержку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получаем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плату 2008 года для самых требовательных геймеров, хотя в любом случае цифра в 7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даже сейчас удивляет.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580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Сейчас уже никого не удивишь материнскими платами с распаянными процессорами: такие ставятся и в портативные ПК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NUC, и в моноблоки, ну и, конечно, в ноутбуки. Однако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Zotac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смогла удивить другим — на самой плате распаяна видеокарта. И не простое встроенное решение, а полноценная графика средне-низкого уровня —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GT 430: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Выглядит это несколько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монструозно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решение интересное — далеко не всем нужна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видеокарта, а интегрированные в процессор решения зачастую достаточно слабы— а тут производитель предлагает компромисс в виде достаточно неплохой видеокарты, которой без проблем хватит и для работы ПК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медиаплеером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для простых игр. При этом плата построена на сокете LGA1155 с поддержкой процессоров вплоть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 и имеет два слота под DDR3 память.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61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 эту компанию в России слышали немногие, а те, кто слышал, скорее всего ассоциируют ее с хорошими дорогими корпусами. В этом есть своя доля правды, однако эта компания выпускает еще и достаточно самобытные материнские платы, и N7 Z370 исключением не стала: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привыкли видеть на плате россыпи различных микросхем, конденсаторов и прочих SMD-компонентов, то тут это все закрыто от пользователей заглушками, и остаются видны только различные слоты расширения и сокет. Выглядит это достаточно красиво и необычно, хотя по сути, с технической точки зрения, эта плата ничем не отличается от себе подобных на Z370 чипсете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Coffee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два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 слота под DDR4, хорошая 15-фазная цепь питания CPU.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128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завершаем сегодняшнюю подборку, пожалуй, самой странной платой. В предыдущих статьях мы уже видели модели с дополнительными слотами, куда могли вставляться и дополнительные элементы цепи питания процессора, и дополнительные слоты ОЗУ, и даже другие процессоры. Но все это меркнет перед этой платой от ECS — ведь тут на специальной плате расширения распаян северный мост и BIOS: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Да-да, как вы уже догадались, если эту дополнительную плату не установить, то ваш ПК банально не запустится: материнская плата не может включиться и работать без северного моста и BIOS. С учетом того, что выглядит вся конструкция малость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монструозно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возникает вопрос — а зачем вообще так было делать? Ответ настолько же необычен, насколько необычна эта плата: чипы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nForce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(северный мост) достаточно сильно грелись и выходили из строя, да и BIOS можно было запороть. И если на обычных платах нужно было идти в сервисный центр, где ее будут паять — а это достаточно дорого — то в данном случае достаточно просто купить новую плату расширения. Да, такая забота о пользователях, безусловно, радует, но все еще это самая необычная плата расширения из тех, что я видел. Во всем другом — ничего необычного: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939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64), 4 слота под DDR и два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57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Смотря на название или читая спецификации ничего странного нет — ATX-плата на AM2+ сокете, с поддержкой двухканальной DDR2. Но, как обычно, стоит взглянуть на ее внешний вид и все становится понятно: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То, что накрывают радиаторами северные мосты, чипсеты и цепи питания процессора уже, в общем-то, норма — они действительно греются под нагрузкой, особенно при установке мощного процессора. То, что греются разогнанные модули ОЗУ — тоже не секрет, и уже давно выпускаются модули ОЗУ, «накрытые» радиаторами. Но то, что такие радиаторы для ОЗУ уже интегрированы в систему охлаждения платы — что-то новенькое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89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Честно, после прочтения ее спецификаций и взгляде на фото у меня была лишь одна мысль — вот это жесть: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в материнскую плату встроен ИБП (источник бесперебойного питания), который позволяет корректно завершить работу, даже если отключили свет (именно для этого конденсаторы распаяны и рядом со слотом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дабы давать через него даже больше, чем стандартные 75 Вт). Во-вторых, вместо привычных нам DIMM тут использовалась SO-DIMM память (то есть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ноутбучная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с учетом того, что это полноразмерная плата, решение крайне странное. В-третьих, на плате был распаян еще некоторый объем ОЗУ (увы — не смог найти объем, так как материнская плата так и не вышла в продажу), что позволяло загружать систему даже при неисправной установленной ОЗУ. Ну и в-третьих — для охлаждения впервые использовалась керамика, которая, с одной стороны, достаточно легкая, с другой — отлично отводит тепло. В общем, это была бы лучшая материнская плата на LGA775, но, увы, в 2009 году, когда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интернеты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«уплыл» этот концепт, она бы уже не взлетела — начиналась эра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285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Слово «гибрид» нам уже давно знакомо по автомобилям, и тут оно имеет похожий смысл и крайне странную реализацию — на плате было два процессора. Ну и что, скажете вы, в серверных материнских платах и больше может быть. Но нет, тут все хуже — один из процессоров это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интегрированной видеокартой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ION и собственной подсистемой питания и памяти, он распаян и убрать его никак нельзя. При этом на плате есть и обычный сокет LGA775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4 слотами DDR2: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говорит сам производитель, такая плата позволяет гибко настраивать энергопотребление: в офисных задачах можно воспользоваться слабым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экономить электроэнергию, а когда нужно — можно переключиться на мощный процессор и играть/полноценно работать. Более того — можно использовать оба процессора независимо, и даже запускать две разные системы одновременно. В общем, решение достаточно интересное, но, увы, в массы не пошло и из-за цены, и из-за слишком слабого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первого поколения.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29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Слово BTC в названии с учетом последних событий моментально расшифровывается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Bitcoin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никак иначе. А при взгляде на материнскую плату становится понятно, почему она так называется: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11 х1 и 1 х16 — то есть к одной материнской плате можно подключить аж 12 видеокарт — вполне выгодное решение для тех, кто предпочитает домашний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(если что — слота х1 видеокарте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более чем хватает). Во всем другом, если бы не 12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это была бы обычная бюджетная материнская плата на B250 чипсете — поддержка DDR4 и процессоров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 портов USB, неплохой встроенный звук.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34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названия ничего не понятно — обычно в нем пишут хотя бы чипсет, но нет, тут такого нет. Однако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прошаренный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компьютерном железе человек скорее всего заметит, что C3758 — не просто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рандомное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сочетание цифр и букв, и будет прав — это маркировка процессора. Да-да, это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десктопная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материнская плата формата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-ITX, на которой уже установлен (припаян) процессор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C3758, имеющий 8 ядер с частотой в 2.2 ГГц (ждали дешевые 8ядерные процессоры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Пожалуйста, получите). Но это еще не все — при взгляде на плату становится понятно, что портов что-то многовато: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это действительно так — на плате 13 портов SATA3 (8 из них выведены на 2 разъема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-SAS HD) и 5 портов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Возникает вопрос — зачем это все для обычного пользователя? Верно, для обычного — не за чем, а вот для создания NAS-сервера — отличное решение (по сути эта плата отлично подходит для создания сетевого хранилища). Но вот то, что ее сделали в привычном формате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-ITX, да и еще с таким странным процессором — достаточно необычно.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88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03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847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9007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649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955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879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124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13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4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0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3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00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52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65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61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57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EE4989-8306-4E36-84B2-EC7713944AF0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805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" y="1025237"/>
            <a:ext cx="11637818" cy="3560617"/>
          </a:xfrm>
        </p:spPr>
        <p:txBody>
          <a:bodyPr/>
          <a:lstStyle/>
          <a:p>
            <a:pPr algn="ctr"/>
            <a:r>
              <a:rPr lang="ru-RU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Необычные материнские платы</a:t>
            </a:r>
          </a:p>
        </p:txBody>
      </p:sp>
    </p:spTree>
    <p:extLst>
      <p:ext uri="{BB962C8B-B14F-4D97-AF65-F5344CB8AC3E}">
        <p14:creationId xmlns:p14="http://schemas.microsoft.com/office/powerpoint/2010/main" val="2267605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Biostar</a:t>
            </a:r>
            <a:r>
              <a:rPr lang="ru-RU" b="1" dirty="0"/>
              <a:t> TB250-BTC </a:t>
            </a:r>
            <a:r>
              <a:rPr lang="ru-RU" b="1" dirty="0" err="1"/>
              <a:t>Pro</a:t>
            </a:r>
            <a:endParaRPr lang="ru-RU" dirty="0"/>
          </a:p>
        </p:txBody>
      </p:sp>
      <p:pic>
        <p:nvPicPr>
          <p:cNvPr id="4" name="Объект 3" descr="htb1tluisxxxxxchxpxxq6xxfxxxe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1163782"/>
            <a:ext cx="11707091" cy="5583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6495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C3758D4I-4L</a:t>
            </a:r>
            <a:endParaRPr lang="ru-RU" dirty="0"/>
          </a:p>
        </p:txBody>
      </p:sp>
      <p:pic>
        <p:nvPicPr>
          <p:cNvPr id="4" name="Объект 3" descr="ASRock-predstavili-materinskuyu-platu-C3758D4I-4L-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" y="1343891"/>
            <a:ext cx="10390909" cy="5347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4339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Colorful</a:t>
            </a:r>
            <a:r>
              <a:rPr lang="ru-RU" b="1" dirty="0"/>
              <a:t> C.J1900A-BTC PLUS V20</a:t>
            </a:r>
            <a:endParaRPr lang="ru-RU" dirty="0"/>
          </a:p>
        </p:txBody>
      </p:sp>
      <p:pic>
        <p:nvPicPr>
          <p:cNvPr id="4" name="Объект 3" descr="1_006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1385455"/>
            <a:ext cx="11430000" cy="5140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8662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Colorful</a:t>
            </a:r>
            <a:r>
              <a:rPr lang="ru-RU" b="1" dirty="0"/>
              <a:t> C.J1900A-BTC PLUS V20</a:t>
            </a:r>
            <a:endParaRPr lang="ru-RU" dirty="0"/>
          </a:p>
        </p:txBody>
      </p:sp>
      <p:pic>
        <p:nvPicPr>
          <p:cNvPr id="4" name="Объект 3" descr="2_008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1288473"/>
            <a:ext cx="9434945" cy="5375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667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P5K3 </a:t>
            </a:r>
            <a:r>
              <a:rPr lang="ru-RU" b="1" dirty="0" err="1"/>
              <a:t>Premium</a:t>
            </a:r>
            <a:endParaRPr lang="ru-RU" dirty="0"/>
          </a:p>
        </p:txBody>
      </p:sp>
      <p:pic>
        <p:nvPicPr>
          <p:cNvPr id="4" name="Объект 3" descr="asus-p5k3-premium-black-pearl-edition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1288473"/>
            <a:ext cx="10390908" cy="5306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777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X79 </a:t>
            </a:r>
            <a:r>
              <a:rPr lang="ru-RU" b="1" dirty="0" err="1"/>
              <a:t>Zeus</a:t>
            </a:r>
            <a:endParaRPr lang="ru-RU" dirty="0"/>
          </a:p>
        </p:txBody>
      </p:sp>
      <p:pic>
        <p:nvPicPr>
          <p:cNvPr id="4" name="Объект 3" descr="40364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7" y="1108363"/>
            <a:ext cx="9088582" cy="5514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825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Intel</a:t>
            </a:r>
            <a:r>
              <a:rPr lang="ru-RU" b="1" dirty="0"/>
              <a:t> MB960</a:t>
            </a:r>
            <a:endParaRPr lang="ru-RU" dirty="0"/>
          </a:p>
        </p:txBody>
      </p:sp>
      <p:pic>
        <p:nvPicPr>
          <p:cNvPr id="4" name="Объект 3" descr="ibase_mb960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9" y="1385454"/>
            <a:ext cx="9712036" cy="5320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185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AOpen</a:t>
            </a:r>
            <a:r>
              <a:rPr lang="ru-RU" b="1" dirty="0"/>
              <a:t> AX4B-533 </a:t>
            </a:r>
            <a:r>
              <a:rPr lang="ru-RU" b="1" dirty="0" err="1"/>
              <a:t>Tube</a:t>
            </a:r>
            <a:endParaRPr lang="ru-RU" dirty="0"/>
          </a:p>
        </p:txBody>
      </p:sp>
      <p:pic>
        <p:nvPicPr>
          <p:cNvPr id="4" name="Объект 3" descr="3d290738dccd1c1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191490"/>
            <a:ext cx="10922433" cy="5458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986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QDI P4I875</a:t>
            </a:r>
            <a:endParaRPr lang="ru-RU" dirty="0"/>
          </a:p>
        </p:txBody>
      </p:sp>
      <p:pic>
        <p:nvPicPr>
          <p:cNvPr id="4" name="Объект 3" descr="853bf57fa2179f06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735" y="249381"/>
            <a:ext cx="7928610" cy="6289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526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K8Upgrade-760GX</a:t>
            </a:r>
            <a:endParaRPr lang="ru-RU" dirty="0"/>
          </a:p>
        </p:txBody>
      </p:sp>
      <p:pic>
        <p:nvPicPr>
          <p:cNvPr id="4" name="Объект 3" descr="mb-big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2327"/>
            <a:ext cx="9254836" cy="5375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626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3EE09-FD47-4B17-AD9F-A931A1EA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8B3BC3-E5C1-41A3-9B6D-587238F3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91801" cy="4195481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800" dirty="0"/>
              <a:t>Выбрать одну из предложенный материнских плат (не должны повторятся).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800" dirty="0"/>
              <a:t>Создать презентацию по выбранной плате.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800" dirty="0"/>
              <a:t>Презентация должна содержать характеристики платы и особенность. </a:t>
            </a:r>
          </a:p>
          <a:p>
            <a:pPr marL="457200" indent="-457200" algn="just">
              <a:buFont typeface="+mj-lt"/>
              <a:buAutoNum type="arabicPeriod"/>
            </a:pPr>
            <a:endParaRPr lang="ru-RU" sz="2800" dirty="0"/>
          </a:p>
          <a:p>
            <a:pPr marL="457200" indent="-457200" algn="just">
              <a:buFont typeface="+mj-lt"/>
              <a:buAutoNum type="arabicPeriod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9729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K8Upgrade-760GX</a:t>
            </a:r>
            <a:endParaRPr lang="ru-RU" dirty="0"/>
          </a:p>
        </p:txBody>
      </p:sp>
      <p:pic>
        <p:nvPicPr>
          <p:cNvPr id="4" name="Объект 3" descr="12586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1371600"/>
            <a:ext cx="11402291" cy="5112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3809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ECS PF88 </a:t>
            </a:r>
            <a:r>
              <a:rPr lang="ru-RU" b="1" dirty="0" err="1"/>
              <a:t>Extreme</a:t>
            </a:r>
            <a:r>
              <a:rPr lang="ru-RU" b="1" dirty="0"/>
              <a:t> </a:t>
            </a:r>
            <a:r>
              <a:rPr lang="ru-RU" b="1" dirty="0" err="1"/>
              <a:t>Hybrid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14_full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7" y="1180693"/>
            <a:ext cx="9324108" cy="54725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2438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C.B250A-BTC PLUS V20</a:t>
            </a:r>
            <a:endParaRPr lang="ru-RU" dirty="0"/>
          </a:p>
        </p:txBody>
      </p:sp>
      <p:pic>
        <p:nvPicPr>
          <p:cNvPr id="4" name="Объект 3" descr="345d3e71ff937e34dc0fec07edaafcb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8" y="1246909"/>
            <a:ext cx="9670473" cy="5375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676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2" y="1574936"/>
            <a:ext cx="3343998" cy="1400530"/>
          </a:xfrm>
        </p:spPr>
        <p:txBody>
          <a:bodyPr/>
          <a:lstStyle/>
          <a:p>
            <a:r>
              <a:rPr lang="ru-RU" b="1" dirty="0" err="1"/>
              <a:t>AOpen</a:t>
            </a:r>
            <a:r>
              <a:rPr lang="ru-RU" b="1" dirty="0"/>
              <a:t> AX3SP </a:t>
            </a:r>
            <a:r>
              <a:rPr lang="ru-RU" b="1" dirty="0" err="1"/>
              <a:t>Pro</a:t>
            </a:r>
            <a:r>
              <a:rPr lang="ru-RU" b="1" dirty="0"/>
              <a:t> </a:t>
            </a:r>
            <a:r>
              <a:rPr lang="ru-RU" b="1" dirty="0" err="1"/>
              <a:t>Che</a:t>
            </a:r>
            <a:r>
              <a:rPr lang="ru-RU" b="1" dirty="0"/>
              <a:t> </a:t>
            </a:r>
            <a:r>
              <a:rPr lang="ru-RU" b="1" dirty="0" err="1"/>
              <a:t>Che</a:t>
            </a:r>
            <a:endParaRPr lang="ru-RU" dirty="0"/>
          </a:p>
        </p:txBody>
      </p:sp>
      <p:pic>
        <p:nvPicPr>
          <p:cNvPr id="4" name="Объект 3" descr="9218719923_1b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235527"/>
            <a:ext cx="7426036" cy="6483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533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MSI MS-6167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 descr="5_full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64" y="1343891"/>
            <a:ext cx="9434946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267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Gigabyte</a:t>
            </a:r>
            <a:r>
              <a:rPr lang="ru-RU" b="1" dirty="0"/>
              <a:t> GA-Z7X</a:t>
            </a:r>
            <a:endParaRPr lang="ru-RU" dirty="0"/>
          </a:p>
        </p:txBody>
      </p:sp>
      <p:pic>
        <p:nvPicPr>
          <p:cNvPr id="4" name="Объект 3" descr="000091-0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99309"/>
            <a:ext cx="9795164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3426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MSI P35 </a:t>
            </a:r>
            <a:r>
              <a:rPr lang="ru-RU" b="1" dirty="0" err="1"/>
              <a:t>Platinum</a:t>
            </a:r>
            <a:endParaRPr lang="ru-RU" dirty="0"/>
          </a:p>
        </p:txBody>
      </p:sp>
      <p:pic>
        <p:nvPicPr>
          <p:cNvPr id="4" name="Объект 3" descr="materinskaya-plata-msi-p35-platinum-2-7899253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2" y="1205345"/>
            <a:ext cx="10487891" cy="5237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95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DFI LAN-</a:t>
            </a:r>
            <a:r>
              <a:rPr lang="ru-RU" b="1" dirty="0" err="1"/>
              <a:t>Party</a:t>
            </a:r>
            <a:r>
              <a:rPr lang="ru-RU" b="1" dirty="0"/>
              <a:t> X48-T3R</a:t>
            </a:r>
            <a:endParaRPr lang="ru-RU" dirty="0"/>
          </a:p>
        </p:txBody>
      </p:sp>
      <p:pic>
        <p:nvPicPr>
          <p:cNvPr id="4" name="Объект 3" descr="ImgW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25" y="1152983"/>
            <a:ext cx="8409709" cy="5652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4838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</a:t>
            </a:r>
            <a:r>
              <a:rPr lang="ru-RU" b="1" dirty="0" err="1"/>
              <a:t>Sabertooth</a:t>
            </a:r>
            <a:r>
              <a:rPr lang="ru-RU" b="1" dirty="0"/>
              <a:t> P67 </a:t>
            </a:r>
            <a:endParaRPr lang="ru-RU" dirty="0"/>
          </a:p>
        </p:txBody>
      </p:sp>
      <p:pic>
        <p:nvPicPr>
          <p:cNvPr id="4" name="Объект 3" descr="asus-sabertooth-p6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36" y="1219200"/>
            <a:ext cx="9725891" cy="5444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6896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EVGA </a:t>
            </a:r>
            <a:r>
              <a:rPr lang="ru-RU" b="1" dirty="0" err="1"/>
              <a:t>Classified</a:t>
            </a:r>
            <a:r>
              <a:rPr lang="ru-RU" b="1" dirty="0"/>
              <a:t> SR-2</a:t>
            </a:r>
            <a:endParaRPr lang="ru-RU" dirty="0"/>
          </a:p>
        </p:txBody>
      </p:sp>
      <p:pic>
        <p:nvPicPr>
          <p:cNvPr id="4" name="Объект 3" descr="3-17-10-classifiedsr2-800-4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5" y="1288473"/>
            <a:ext cx="9490363" cy="5389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586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Gigabyte</a:t>
            </a:r>
            <a:r>
              <a:rPr lang="ru-RU" b="1" dirty="0"/>
              <a:t> GA-G1975X</a:t>
            </a:r>
            <a:endParaRPr lang="ru-RU" dirty="0"/>
          </a:p>
        </p:txBody>
      </p:sp>
      <p:pic>
        <p:nvPicPr>
          <p:cNvPr id="4" name="Объект 3" descr="173-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" y="1260764"/>
            <a:ext cx="11665528" cy="5486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175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K8A780LM</a:t>
            </a:r>
            <a:endParaRPr lang="ru-RU" dirty="0"/>
          </a:p>
        </p:txBody>
      </p:sp>
      <p:pic>
        <p:nvPicPr>
          <p:cNvPr id="4" name="Объект 3" descr="75d198ecc1f61d46759fa9ac8aa46913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64" y="1233055"/>
            <a:ext cx="9227128" cy="5389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764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6729" y="2974245"/>
            <a:ext cx="9404723" cy="1400530"/>
          </a:xfrm>
        </p:spPr>
        <p:txBody>
          <a:bodyPr/>
          <a:lstStyle/>
          <a:p>
            <a:r>
              <a:rPr lang="ru-RU" b="1" dirty="0"/>
              <a:t>FIC AZ11</a:t>
            </a:r>
            <a:endParaRPr lang="ru-RU" dirty="0"/>
          </a:p>
        </p:txBody>
      </p:sp>
      <p:pic>
        <p:nvPicPr>
          <p:cNvPr id="4" name="Объект 3" descr="az1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30" y="452718"/>
            <a:ext cx="8563351" cy="604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1303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X99 </a:t>
            </a:r>
            <a:r>
              <a:rPr lang="ru-RU" b="1" dirty="0" err="1"/>
              <a:t>Extreme</a:t>
            </a:r>
            <a:r>
              <a:rPr lang="ru-RU" b="1" dirty="0"/>
              <a:t> 11</a:t>
            </a:r>
            <a:endParaRPr lang="ru-RU" dirty="0"/>
          </a:p>
        </p:txBody>
      </p:sp>
      <p:pic>
        <p:nvPicPr>
          <p:cNvPr id="4" name="Объект 3" descr="01_asrock_x99_extreme1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371600"/>
            <a:ext cx="11346873" cy="5223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735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B250 </a:t>
            </a:r>
            <a:r>
              <a:rPr lang="ru-RU" b="1" dirty="0" err="1"/>
              <a:t>Expert</a:t>
            </a:r>
            <a:r>
              <a:rPr lang="ru-RU" b="1" dirty="0"/>
              <a:t> </a:t>
            </a:r>
            <a:r>
              <a:rPr lang="ru-RU" b="1" dirty="0" err="1"/>
              <a:t>Mining</a:t>
            </a:r>
            <a:endParaRPr lang="ru-RU" dirty="0"/>
          </a:p>
        </p:txBody>
      </p:sp>
      <p:pic>
        <p:nvPicPr>
          <p:cNvPr id="4" name="Объект 3" descr="pic_19-slot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" y="1246909"/>
            <a:ext cx="10880870" cy="5417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3684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Fengtek</a:t>
            </a:r>
            <a:r>
              <a:rPr lang="ru-RU" b="1" dirty="0"/>
              <a:t> </a:t>
            </a:r>
            <a:r>
              <a:rPr lang="ru-RU" b="1" dirty="0" err="1"/>
              <a:t>Feng</a:t>
            </a:r>
            <a:r>
              <a:rPr lang="ru-RU" b="1" dirty="0"/>
              <a:t> </a:t>
            </a:r>
            <a:r>
              <a:rPr lang="ru-RU" b="1" dirty="0" err="1"/>
              <a:t>Shui</a:t>
            </a:r>
            <a:endParaRPr lang="ru-RU" dirty="0"/>
          </a:p>
        </p:txBody>
      </p:sp>
      <p:pic>
        <p:nvPicPr>
          <p:cNvPr id="4" name="Объект 3" descr="feng_shui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330036"/>
            <a:ext cx="10797743" cy="5223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537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Foxconn</a:t>
            </a:r>
            <a:r>
              <a:rPr lang="ru-RU" b="1" dirty="0"/>
              <a:t> F1</a:t>
            </a:r>
            <a:endParaRPr lang="ru-RU" dirty="0"/>
          </a:p>
        </p:txBody>
      </p:sp>
      <p:pic>
        <p:nvPicPr>
          <p:cNvPr id="4" name="Объект 3" descr="16022_3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302326"/>
            <a:ext cx="11194472" cy="5292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954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M3A785GXH/128M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asrock_m3a785gxh_esata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73" y="1274617"/>
            <a:ext cx="9407236" cy="5250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4412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3602" y="2198391"/>
            <a:ext cx="2951721" cy="1400530"/>
          </a:xfrm>
        </p:spPr>
        <p:txBody>
          <a:bodyPr/>
          <a:lstStyle/>
          <a:p>
            <a:r>
              <a:rPr lang="ru-RU" b="1" dirty="0" err="1"/>
              <a:t>Gigabyte</a:t>
            </a:r>
            <a:r>
              <a:rPr lang="ru-RU" b="1" dirty="0"/>
              <a:t> Z68-Gaming</a:t>
            </a:r>
            <a:endParaRPr lang="ru-RU" dirty="0"/>
          </a:p>
        </p:txBody>
      </p:sp>
      <p:pic>
        <p:nvPicPr>
          <p:cNvPr id="4" name="Объект 3" descr="Gigabyte-02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831" y="193963"/>
            <a:ext cx="8164677" cy="6386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1924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Foxconn</a:t>
            </a:r>
            <a:r>
              <a:rPr lang="ru-RU" b="1" dirty="0"/>
              <a:t> </a:t>
            </a:r>
            <a:r>
              <a:rPr lang="ru-RU" b="1" dirty="0" err="1"/>
              <a:t>Renaissance</a:t>
            </a:r>
            <a:r>
              <a:rPr lang="ru-RU" b="1" dirty="0"/>
              <a:t> X58 </a:t>
            </a:r>
            <a:r>
              <a:rPr lang="ru-RU" b="1" dirty="0" err="1"/>
              <a:t>Digital</a:t>
            </a:r>
            <a:r>
              <a:rPr lang="ru-RU" b="1" dirty="0"/>
              <a:t> </a:t>
            </a:r>
            <a:r>
              <a:rPr lang="ru-RU" b="1" dirty="0" err="1"/>
              <a:t>Life</a:t>
            </a:r>
            <a:r>
              <a:rPr lang="ru-RU" b="1" dirty="0"/>
              <a:t> </a:t>
            </a:r>
            <a:br>
              <a:rPr lang="ru-RU" b="1" dirty="0"/>
            </a:br>
            <a:br>
              <a:rPr lang="ru-RU" dirty="0"/>
            </a:br>
            <a:endParaRPr lang="ru-RU" dirty="0"/>
          </a:p>
        </p:txBody>
      </p:sp>
      <p:pic>
        <p:nvPicPr>
          <p:cNvPr id="4" name="Объект 3" descr="20a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1496291"/>
            <a:ext cx="8899669" cy="4752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9302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44" y="1685773"/>
            <a:ext cx="4424653" cy="1400530"/>
          </a:xfrm>
        </p:spPr>
        <p:txBody>
          <a:bodyPr/>
          <a:lstStyle/>
          <a:p>
            <a:r>
              <a:rPr lang="ru-RU" b="1" dirty="0"/>
              <a:t>ASUS G-SURF365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 descr="board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97" y="152401"/>
            <a:ext cx="7321111" cy="6567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899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MSI P45-8D </a:t>
            </a:r>
            <a:r>
              <a:rPr lang="ru-RU" b="1" dirty="0" err="1"/>
              <a:t>Memory</a:t>
            </a:r>
            <a:r>
              <a:rPr lang="ru-RU" b="1" dirty="0"/>
              <a:t> </a:t>
            </a:r>
            <a:r>
              <a:rPr lang="ru-RU" b="1" dirty="0" err="1"/>
              <a:t>Lover</a:t>
            </a:r>
            <a:endParaRPr lang="ru-RU" dirty="0"/>
          </a:p>
        </p:txBody>
      </p:sp>
      <p:pic>
        <p:nvPicPr>
          <p:cNvPr id="4" name="Объект 3" descr="msi_p45_8d_memory_lover_1298478591664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72" y="1413163"/>
            <a:ext cx="10280073" cy="5209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4051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AOpen</a:t>
            </a:r>
            <a:r>
              <a:rPr lang="ru-RU" b="1" dirty="0"/>
              <a:t> AK86 </a:t>
            </a:r>
            <a:r>
              <a:rPr lang="ru-RU" b="1" dirty="0" err="1"/>
              <a:t>Tube</a:t>
            </a:r>
            <a:r>
              <a:rPr lang="ru-RU" b="1" dirty="0"/>
              <a:t> 3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18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64" y="1152983"/>
            <a:ext cx="9116291" cy="55972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3827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VIA COME8X80</a:t>
            </a:r>
            <a:endParaRPr lang="ru-RU" dirty="0"/>
          </a:p>
        </p:txBody>
      </p:sp>
      <p:pic>
        <p:nvPicPr>
          <p:cNvPr id="4" name="Объект 3" descr="20b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0" y="1357745"/>
            <a:ext cx="11208326" cy="5153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566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403" y="2156827"/>
            <a:ext cx="3648798" cy="1400530"/>
          </a:xfrm>
        </p:spPr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Z170M-PIO2</a:t>
            </a:r>
            <a:endParaRPr lang="ru-RU" dirty="0"/>
          </a:p>
        </p:txBody>
      </p:sp>
      <p:pic>
        <p:nvPicPr>
          <p:cNvPr id="4" name="Объект 3" descr="ff4a1c6c3746c604f15053d5bc49c1f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3" y="252437"/>
            <a:ext cx="7121237" cy="6383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8401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 P6T7 WS </a:t>
            </a:r>
            <a:r>
              <a:rPr lang="ru-RU" b="1" dirty="0" err="1"/>
              <a:t>SuperComputer</a:t>
            </a:r>
            <a:endParaRPr lang="ru-RU" dirty="0"/>
          </a:p>
        </p:txBody>
      </p:sp>
      <p:pic>
        <p:nvPicPr>
          <p:cNvPr id="4" name="Объект 3" descr="532_P6T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27" y="1163782"/>
            <a:ext cx="8991600" cy="5444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3241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694" y="1979979"/>
            <a:ext cx="3690362" cy="1400530"/>
          </a:xfrm>
        </p:spPr>
        <p:txBody>
          <a:bodyPr/>
          <a:lstStyle/>
          <a:p>
            <a:r>
              <a:rPr lang="ru-RU" b="1" dirty="0"/>
              <a:t>ZOTAC Z68ITX-B-E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 descr="cd2eddf822a5639bc7815fe0f51751fd.jpe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894" y="277091"/>
            <a:ext cx="7170597" cy="6206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547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NZXT N7 Z370</a:t>
            </a:r>
            <a:endParaRPr lang="ru-RU" dirty="0"/>
          </a:p>
        </p:txBody>
      </p:sp>
      <p:pic>
        <p:nvPicPr>
          <p:cNvPr id="4" name="Объект 3" descr="615ed055-9cef-4072-9838-a912393ed7d8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40" y="1152983"/>
            <a:ext cx="10068823" cy="5325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2130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ECS KN2 SLI </a:t>
            </a:r>
            <a:r>
              <a:rPr lang="ru-RU" b="1" dirty="0" err="1"/>
              <a:t>Extreme</a:t>
            </a:r>
            <a:endParaRPr lang="ru-RU" dirty="0"/>
          </a:p>
        </p:txBody>
      </p:sp>
      <p:pic>
        <p:nvPicPr>
          <p:cNvPr id="4" name="Объект 3" descr="installation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246909"/>
            <a:ext cx="10950143" cy="5292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390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P7P55D </a:t>
            </a:r>
            <a:r>
              <a:rPr lang="ru-RU" b="1" dirty="0" err="1"/>
              <a:t>Premium</a:t>
            </a:r>
            <a:endParaRPr lang="ru-RU" dirty="0"/>
          </a:p>
        </p:txBody>
      </p:sp>
      <p:pic>
        <p:nvPicPr>
          <p:cNvPr id="4" name="Объект 3" descr="47989_425728317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274617"/>
            <a:ext cx="10700762" cy="5403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413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Gigabyte</a:t>
            </a:r>
            <a:r>
              <a:rPr lang="ru-RU" b="1" dirty="0"/>
              <a:t> GA-8I945GMBX</a:t>
            </a:r>
            <a:endParaRPr lang="ru-RU" dirty="0"/>
          </a:p>
        </p:txBody>
      </p:sp>
      <p:pic>
        <p:nvPicPr>
          <p:cNvPr id="5" name="Объект 4" descr="0ff0122b_6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" y="1274617"/>
            <a:ext cx="10811598" cy="5347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502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M3A32-MVP </a:t>
            </a:r>
            <a:r>
              <a:rPr lang="ru-RU" b="1" dirty="0" err="1"/>
              <a:t>Deluxe</a:t>
            </a:r>
            <a:endParaRPr lang="ru-RU" dirty="0"/>
          </a:p>
        </p:txBody>
      </p:sp>
      <p:pic>
        <p:nvPicPr>
          <p:cNvPr id="4" name="Объект 3" descr="Image_02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" y="1274617"/>
            <a:ext cx="11028218" cy="5292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378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</a:t>
            </a:r>
            <a:r>
              <a:rPr lang="ru-RU" b="1" dirty="0" err="1"/>
              <a:t>Marine</a:t>
            </a:r>
            <a:r>
              <a:rPr lang="ru-RU" b="1" dirty="0"/>
              <a:t> </a:t>
            </a:r>
            <a:r>
              <a:rPr lang="ru-RU" b="1" dirty="0" err="1"/>
              <a:t>Cool</a:t>
            </a:r>
            <a:endParaRPr lang="ru-RU" dirty="0"/>
          </a:p>
        </p:txBody>
      </p:sp>
      <p:pic>
        <p:nvPicPr>
          <p:cNvPr id="4" name="Объект 3" descr="asus_marine_cool_concept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7" y="1288472"/>
            <a:ext cx="9351818" cy="53617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893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DFI </a:t>
            </a:r>
            <a:r>
              <a:rPr lang="ru-RU" b="1" dirty="0" err="1"/>
              <a:t>Hybrid</a:t>
            </a:r>
            <a:r>
              <a:rPr lang="ru-RU" b="1" dirty="0"/>
              <a:t> P45-ION-T2A2</a:t>
            </a:r>
            <a:endParaRPr lang="ru-RU" dirty="0"/>
          </a:p>
        </p:txBody>
      </p:sp>
      <p:pic>
        <p:nvPicPr>
          <p:cNvPr id="4" name="Объект 3" descr="DFI-Hybrid-P45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2" y="1152983"/>
            <a:ext cx="8880764" cy="5527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2062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</TotalTime>
  <Words>6749</Words>
  <Application>Microsoft Office PowerPoint</Application>
  <PresentationFormat>Широкоэкранный</PresentationFormat>
  <Paragraphs>171</Paragraphs>
  <Slides>46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1" baseType="lpstr">
      <vt:lpstr>Arial</vt:lpstr>
      <vt:lpstr>Calibri</vt:lpstr>
      <vt:lpstr>Century Gothic</vt:lpstr>
      <vt:lpstr>Wingdings 3</vt:lpstr>
      <vt:lpstr>Ион</vt:lpstr>
      <vt:lpstr>Необычные материнские платы</vt:lpstr>
      <vt:lpstr>Задание</vt:lpstr>
      <vt:lpstr>Gigabyte GA-G1975X</vt:lpstr>
      <vt:lpstr>MSI P45-8D Memory Lover</vt:lpstr>
      <vt:lpstr>ASUS P7P55D Premium</vt:lpstr>
      <vt:lpstr>Gigabyte GA-8I945GMBX</vt:lpstr>
      <vt:lpstr>ASUS M3A32-MVP Deluxe</vt:lpstr>
      <vt:lpstr>ASUS Marine Cool</vt:lpstr>
      <vt:lpstr>DFI Hybrid P45-ION-T2A2</vt:lpstr>
      <vt:lpstr>Biostar TB250-BTC Pro</vt:lpstr>
      <vt:lpstr>ASRock C3758D4I-4L</vt:lpstr>
      <vt:lpstr>Colorful C.J1900A-BTC PLUS V20</vt:lpstr>
      <vt:lpstr>Colorful C.J1900A-BTC PLUS V20</vt:lpstr>
      <vt:lpstr>ASUS P5K3 Premium</vt:lpstr>
      <vt:lpstr>ASUS X79 Zeus</vt:lpstr>
      <vt:lpstr>Intel MB960</vt:lpstr>
      <vt:lpstr>AOpen AX4B-533 Tube</vt:lpstr>
      <vt:lpstr>QDI P4I875</vt:lpstr>
      <vt:lpstr>ASRock K8Upgrade-760GX</vt:lpstr>
      <vt:lpstr>ASRock K8Upgrade-760GX</vt:lpstr>
      <vt:lpstr>ECS PF88 Extreme Hybrid </vt:lpstr>
      <vt:lpstr>C.B250A-BTC PLUS V20</vt:lpstr>
      <vt:lpstr>AOpen AX3SP Pro Che Che</vt:lpstr>
      <vt:lpstr>MSI MS-6167 </vt:lpstr>
      <vt:lpstr>Gigabyte GA-Z7X</vt:lpstr>
      <vt:lpstr>MSI P35 Platinum</vt:lpstr>
      <vt:lpstr>DFI LAN-Party X48-T3R</vt:lpstr>
      <vt:lpstr>ASUS Sabertooth P67 </vt:lpstr>
      <vt:lpstr>EVGA Classified SR-2</vt:lpstr>
      <vt:lpstr>ASRock K8A780LM</vt:lpstr>
      <vt:lpstr>FIC AZ11</vt:lpstr>
      <vt:lpstr>ASRock X99 Extreme 11</vt:lpstr>
      <vt:lpstr>ASUS B250 Expert Mining</vt:lpstr>
      <vt:lpstr>Fengtek Feng Shui</vt:lpstr>
      <vt:lpstr>Foxconn F1</vt:lpstr>
      <vt:lpstr>ASRock M3A785GXH/128M </vt:lpstr>
      <vt:lpstr>Gigabyte Z68-Gaming</vt:lpstr>
      <vt:lpstr>Foxconn Renaissance X58 Digital Life   </vt:lpstr>
      <vt:lpstr>ASUS G-SURF365 </vt:lpstr>
      <vt:lpstr>AOpen AK86 Tube 3 </vt:lpstr>
      <vt:lpstr>VIA COME8X80</vt:lpstr>
      <vt:lpstr>ASRock Z170M-PIO2</vt:lpstr>
      <vt:lpstr>ASUS P6T7 WS SuperComputer</vt:lpstr>
      <vt:lpstr>ZOTAC Z68ITX-B-E </vt:lpstr>
      <vt:lpstr>NZXT N7 Z370</vt:lpstr>
      <vt:lpstr>ECS KN2 SLI Extreme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Необычные материнские платы</dc:title>
  <dc:creator>Пользователь Windows</dc:creator>
  <cp:lastModifiedBy>Андрей Исаев</cp:lastModifiedBy>
  <cp:revision>16</cp:revision>
  <dcterms:created xsi:type="dcterms:W3CDTF">2018-01-17T06:26:45Z</dcterms:created>
  <dcterms:modified xsi:type="dcterms:W3CDTF">2022-03-14T16:20:32Z</dcterms:modified>
</cp:coreProperties>
</file>